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670731"/>
              </p:ext>
            </p:extLst>
          </p:nvPr>
        </p:nvGraphicFramePr>
        <p:xfrm>
          <a:off x="172860" y="433578"/>
          <a:ext cx="8222215" cy="484396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34926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214548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214548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214548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750022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634122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59501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14887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55182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Ekin UĞUR CANÖZ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4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/>
                        <a:t>Akademik Görüşme Saati/ </a:t>
                      </a:r>
                      <a:r>
                        <a:rPr lang="tr-TR" sz="1000" b="1" dirty="0" err="1"/>
                        <a:t>Student</a:t>
                      </a:r>
                      <a:r>
                        <a:rPr lang="tr-TR" sz="1000" b="1" dirty="0"/>
                        <a:t> Meeting Time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58818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541522"/>
                  </a:ext>
                </a:extLst>
              </a:tr>
              <a:tr h="11573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/>
                        <a:t>Akademik Görüşme Saati/ </a:t>
                      </a:r>
                      <a:r>
                        <a:rPr lang="tr-TR" sz="1000" b="1" dirty="0" err="1"/>
                        <a:t>Student</a:t>
                      </a:r>
                      <a:r>
                        <a:rPr lang="tr-TR" sz="1000" b="1" dirty="0"/>
                        <a:t> Meeting Time</a:t>
                      </a:r>
                    </a:p>
                    <a:p>
                      <a:pPr algn="ctr"/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05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050" b="1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531521"/>
                  </a:ext>
                </a:extLst>
              </a:tr>
              <a:tr h="27217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/>
                        <a:t>Akademik Görüşme Saati/ </a:t>
                      </a:r>
                      <a:r>
                        <a:rPr lang="tr-TR" sz="1000" b="1" dirty="0" err="1"/>
                        <a:t>Student</a:t>
                      </a:r>
                      <a:r>
                        <a:rPr lang="tr-TR" sz="1000" b="1" dirty="0"/>
                        <a:t> Meeting Time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050" b="1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/>
                        <a:t>Akademik Görüşme Saati/ </a:t>
                      </a:r>
                      <a:r>
                        <a:rPr lang="tr-TR" sz="1000" b="1" dirty="0" err="1"/>
                        <a:t>Student</a:t>
                      </a:r>
                      <a:r>
                        <a:rPr lang="tr-TR" sz="1000" b="1" dirty="0"/>
                        <a:t> Meeting Time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536228"/>
                  </a:ext>
                </a:extLst>
              </a:tr>
              <a:tr h="30833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000" b="1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533537"/>
                  </a:ext>
                </a:extLst>
              </a:tr>
              <a:tr h="381233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b="1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2894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0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50" b="1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022760"/>
                  </a:ext>
                </a:extLst>
              </a:tr>
              <a:tr h="31272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84</Words>
  <Application>Microsoft Office PowerPoint</Application>
  <PresentationFormat>Ekran Gösterisi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Ekin UĞUR CANÖZ</cp:lastModifiedBy>
  <cp:revision>29</cp:revision>
  <cp:lastPrinted>2022-02-24T09:20:43Z</cp:lastPrinted>
  <dcterms:created xsi:type="dcterms:W3CDTF">2021-04-20T12:55:35Z</dcterms:created>
  <dcterms:modified xsi:type="dcterms:W3CDTF">2026-09-14T09:24:38Z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